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76" r:id="rId5"/>
    <p:sldId id="275" r:id="rId6"/>
    <p:sldId id="269" r:id="rId7"/>
    <p:sldId id="277" r:id="rId8"/>
    <p:sldId id="283" r:id="rId9"/>
    <p:sldId id="281" r:id="rId10"/>
    <p:sldId id="282" r:id="rId11"/>
    <p:sldId id="264" r:id="rId12"/>
    <p:sldId id="263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6"/>
            <p14:sldId id="275"/>
            <p14:sldId id="269"/>
            <p14:sldId id="277"/>
            <p14:sldId id="283"/>
            <p14:sldId id="281"/>
            <p14:sldId id="282"/>
            <p14:sldId id="264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2B34272B-D5DC-661F-FC58-6745F5B4773F}" v="53" dt="2021-12-05T14:07:20.348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47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06/12/2021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01F-7C7E-44AC-A805-25E06F29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4" y="1040581"/>
            <a:ext cx="6784143" cy="729481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Modelo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lógico</a:t>
            </a:r>
            <a:r>
              <a:rPr lang="en-US" dirty="0">
                <a:cs typeface="Calibri Light"/>
              </a:rPr>
              <a:t> de dados: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FDE0A0-7901-4246-8A90-408153EFE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928" y="1770062"/>
            <a:ext cx="6784143" cy="5087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275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Analytics:</a:t>
            </a:r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28AC7A-46F1-4513-B124-ADAE7E67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2724051"/>
            <a:ext cx="9392961" cy="140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Site </a:t>
            </a:r>
            <a:r>
              <a:rPr lang="en-US" err="1">
                <a:cs typeface="Calibri Light"/>
              </a:rPr>
              <a:t>institucional</a:t>
            </a:r>
            <a:r>
              <a:rPr lang="en-US">
                <a:cs typeface="Calibri Light"/>
              </a:rPr>
              <a:t>: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7462C-1EDB-4F85-BDEC-EC3E48B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8" y="1672935"/>
            <a:ext cx="9003336" cy="50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67942-2DF7-4002-A86F-DC17338E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Suporte ao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DC9C8-D324-43EF-9400-AF67249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FAQ; </a:t>
            </a:r>
          </a:p>
          <a:p>
            <a:endParaRPr lang="pt-BR" dirty="0"/>
          </a:p>
          <a:p>
            <a:r>
              <a:rPr lang="pt-BR" dirty="0"/>
              <a:t>Ferramenta de Help Desk;</a:t>
            </a:r>
          </a:p>
          <a:p>
            <a:endParaRPr lang="pt-BR" dirty="0"/>
          </a:p>
          <a:p>
            <a:r>
              <a:rPr lang="pt-BR" dirty="0"/>
              <a:t>Fluxograma;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Manual de instalação;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0750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E107-21B3-46D5-B178-4621FEF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7266A-A47D-4722-98A8-0C729671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Gabriel: Aprendizado;</a:t>
            </a:r>
          </a:p>
          <a:p>
            <a:endParaRPr lang="pt-BR" dirty="0"/>
          </a:p>
          <a:p>
            <a:r>
              <a:rPr lang="pt-BR" dirty="0"/>
              <a:t>Karina: Lidar com pessoas e sair da zona de conforto;</a:t>
            </a:r>
          </a:p>
          <a:p>
            <a:endParaRPr lang="pt-BR" dirty="0"/>
          </a:p>
          <a:p>
            <a:r>
              <a:rPr lang="pt-BR" dirty="0"/>
              <a:t>Renata: Trabalho em equipe e oportunidade em uma nova área;</a:t>
            </a:r>
          </a:p>
          <a:p>
            <a:endParaRPr lang="pt-BR" dirty="0"/>
          </a:p>
          <a:p>
            <a:r>
              <a:rPr lang="pt-BR" dirty="0"/>
              <a:t>Vinicius: Trabalho em equipe e realização de um novo projeto;</a:t>
            </a:r>
          </a:p>
        </p:txBody>
      </p:sp>
    </p:spTree>
    <p:extLst>
      <p:ext uri="{BB962C8B-B14F-4D97-AF65-F5344CB8AC3E}">
        <p14:creationId xmlns:p14="http://schemas.microsoft.com/office/powerpoint/2010/main" val="1485196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1A07-4AF9-4EB8-84EE-B6AF5CBB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81" y="2766218"/>
            <a:ext cx="3736437" cy="1325563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814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Equipe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MushSolution</a:t>
            </a:r>
            <a:r>
              <a:rPr lang="en-US" dirty="0">
                <a:cs typeface="Calibri Light"/>
              </a:rPr>
              <a:t>: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2033786" y="3005852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664178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801156" y="3005852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3740320" y="4453586"/>
            <a:ext cx="1859076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599396" y="3005852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5390284" y="4381700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  <a:latin typeface="Glacial Indifference" pitchFamily="50" charset="0"/>
              </a:rPr>
              <a:t>Letícia</a:t>
            </a:r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592957" y="3005852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591930" y="4381700"/>
            <a:ext cx="188250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474434" y="3005852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158675" y="4341186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1209822"/>
            <a:ext cx="2926079" cy="892340"/>
          </a:xfrm>
        </p:spPr>
        <p:txBody>
          <a:bodyPr/>
          <a:lstStyle/>
          <a:p>
            <a:pPr algn="ctr"/>
            <a:r>
              <a:rPr lang="pt-BR" sz="4400" dirty="0">
                <a:cs typeface="Calibri"/>
              </a:rPr>
              <a:t>Contexto: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2405575"/>
            <a:ext cx="11608278" cy="50373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r>
              <a:rPr lang="pt-BR" sz="2400" dirty="0">
                <a:cs typeface="Calibri"/>
              </a:rPr>
              <a:t>Segmento de atuação – prestação de serviço: 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O desenvolvimento de sistemas para atender as necessidades do cliente, ou seja, as atividades voltadas para a definição de especificações funcionais internas, tipos de relatórios (Dashboard);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Classificação Nacional de Atividade Econômica (CNAE)  -  6201-5/01; </a:t>
            </a:r>
          </a:p>
          <a:p>
            <a:pPr algn="just"/>
            <a:endParaRPr lang="pt-BR" sz="2400" dirty="0">
              <a:cs typeface="Calibri"/>
            </a:endParaRPr>
          </a:p>
          <a:p>
            <a:pPr algn="just"/>
            <a:r>
              <a:rPr lang="pt-BR" sz="2400" dirty="0" err="1">
                <a:cs typeface="Calibri"/>
              </a:rPr>
              <a:t>Fungicultura</a:t>
            </a:r>
            <a:r>
              <a:rPr lang="pt-BR" sz="2400" dirty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Produção e cultivos dos cogumelos;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7ED0-7BA7-4B9F-BF77-DF56FA24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95754"/>
            <a:ext cx="8559018" cy="759656"/>
          </a:xfrm>
        </p:spPr>
        <p:txBody>
          <a:bodyPr>
            <a:normAutofit/>
          </a:bodyPr>
          <a:lstStyle/>
          <a:p>
            <a:pPr algn="ctr"/>
            <a:r>
              <a:rPr lang="pt-BR" sz="4400" dirty="0">
                <a:cs typeface="Calibri"/>
              </a:rPr>
              <a:t>Problemas – Desafio do segmento: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AC8FE-3B43-4C11-A434-03B48132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95" y="2278967"/>
            <a:ext cx="9270610" cy="40655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Perda financeira;</a:t>
            </a:r>
          </a:p>
          <a:p>
            <a:endParaRPr lang="pt-BR" dirty="0"/>
          </a:p>
          <a:p>
            <a:r>
              <a:rPr lang="pt-BR" dirty="0"/>
              <a:t>Falta de controle de temperatura e umidade;</a:t>
            </a:r>
          </a:p>
          <a:p>
            <a:endParaRPr lang="pt-BR" dirty="0"/>
          </a:p>
          <a:p>
            <a:r>
              <a:rPr lang="pt-BR" dirty="0"/>
              <a:t>Automatização desestruturada dos registros de dados;</a:t>
            </a:r>
          </a:p>
          <a:p>
            <a:endParaRPr lang="pt-BR" dirty="0"/>
          </a:p>
          <a:p>
            <a:r>
              <a:rPr lang="pt-BR" dirty="0"/>
              <a:t>Menor produtividade;</a:t>
            </a:r>
          </a:p>
          <a:p>
            <a:endParaRPr lang="pt-BR" dirty="0"/>
          </a:p>
          <a:p>
            <a:r>
              <a:rPr lang="pt-BR" dirty="0"/>
              <a:t>Diminuição da colheita;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8219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3" y="1083212"/>
            <a:ext cx="6386734" cy="66725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cs typeface="Calibri"/>
              </a:rPr>
              <a:t>Solução proposta pelo grupo: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2349304"/>
            <a:ext cx="11608278" cy="414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0BB0B5C-070E-489A-B109-EE935CF746DC}"/>
              </a:ext>
            </a:extLst>
          </p:cNvPr>
          <p:cNvSpPr txBox="1">
            <a:spLocks/>
          </p:cNvSpPr>
          <p:nvPr/>
        </p:nvSpPr>
        <p:spPr>
          <a:xfrm>
            <a:off x="718913" y="2225235"/>
            <a:ext cx="10872865" cy="4391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Maior controle de temperatura e umidade a partir do sensor DHT11;</a:t>
            </a:r>
          </a:p>
          <a:p>
            <a:endParaRPr lang="pt-BR" dirty="0"/>
          </a:p>
          <a:p>
            <a:r>
              <a:rPr lang="pt-BR" dirty="0"/>
              <a:t>Armazenamento de dados de maneira estruturada;</a:t>
            </a:r>
          </a:p>
          <a:p>
            <a:endParaRPr lang="pt-BR" dirty="0"/>
          </a:p>
          <a:p>
            <a:r>
              <a:rPr lang="pt-BR" dirty="0"/>
              <a:t>Menor perda financeira;</a:t>
            </a:r>
          </a:p>
          <a:p>
            <a:endParaRPr lang="pt-BR" dirty="0"/>
          </a:p>
          <a:p>
            <a:r>
              <a:rPr lang="pt-BR" dirty="0"/>
              <a:t>Gráfico interativo;</a:t>
            </a:r>
          </a:p>
          <a:p>
            <a:endParaRPr lang="pt-BR" dirty="0"/>
          </a:p>
          <a:p>
            <a:r>
              <a:rPr lang="pt-BR" dirty="0"/>
              <a:t>Maior interação com o usuário através de alertas e notificações;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535C-5BCC-4B8A-9C58-A1B90F3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7"/>
            <a:ext cx="8727831" cy="915682"/>
          </a:xfrm>
        </p:spPr>
        <p:txBody>
          <a:bodyPr/>
          <a:lstStyle/>
          <a:p>
            <a:r>
              <a:rPr lang="pt-BR" dirty="0"/>
              <a:t>Formação de Equipe – Maior atuação: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7AF2A-CBB0-463F-A58B-ACDCEE7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75" y="2194560"/>
            <a:ext cx="8404274" cy="427657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Gabriel: Desenvolvedor - Full-</a:t>
            </a:r>
            <a:r>
              <a:rPr lang="pt-BR" dirty="0" err="1"/>
              <a:t>stack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Karina: PO/SCRUM Master - Analista de negócio;</a:t>
            </a:r>
          </a:p>
          <a:p>
            <a:endParaRPr lang="pt-BR" dirty="0"/>
          </a:p>
          <a:p>
            <a:r>
              <a:rPr lang="pt-BR" dirty="0"/>
              <a:t>Letícia: PO/SCRUM Master - Front-</a:t>
            </a:r>
            <a:r>
              <a:rPr lang="pt-BR" dirty="0" err="1"/>
              <a:t>end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Renata: PO/SCRUM Master - DBA;</a:t>
            </a:r>
          </a:p>
          <a:p>
            <a:endParaRPr lang="pt-BR" dirty="0"/>
          </a:p>
          <a:p>
            <a:r>
              <a:rPr lang="pt-BR" dirty="0"/>
              <a:t>Vinicius: PO/SCRUM Master - Analista de negócio;</a:t>
            </a:r>
          </a:p>
        </p:txBody>
      </p:sp>
    </p:spTree>
    <p:extLst>
      <p:ext uri="{BB962C8B-B14F-4D97-AF65-F5344CB8AC3E}">
        <p14:creationId xmlns:p14="http://schemas.microsoft.com/office/powerpoint/2010/main" val="10915158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55EE-9878-4716-8282-2E485F2A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1" y="884982"/>
            <a:ext cx="7799363" cy="845344"/>
          </a:xfrm>
        </p:spPr>
        <p:txBody>
          <a:bodyPr/>
          <a:lstStyle/>
          <a:p>
            <a:r>
              <a:rPr lang="en-US" dirty="0">
                <a:cs typeface="Calibri Light"/>
              </a:rPr>
              <a:t>Ferramenta de </a:t>
            </a:r>
            <a:r>
              <a:rPr lang="en-US" dirty="0" err="1">
                <a:cs typeface="Calibri Light"/>
              </a:rPr>
              <a:t>gestão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projeto</a:t>
            </a:r>
            <a:r>
              <a:rPr lang="en-US" dirty="0">
                <a:cs typeface="Calibri Light"/>
              </a:rPr>
              <a:t>:</a:t>
            </a:r>
            <a:endParaRPr lang="en-US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7C8A0-D4C7-4658-AD7F-0B26F34D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427" y="1868788"/>
            <a:ext cx="8413145" cy="476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27837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0B062FF-38DA-4BB1-8C6F-ACACFA665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33" y="1303337"/>
            <a:ext cx="8901735" cy="4986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0063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282</Words>
  <Application>Microsoft Office PowerPoint</Application>
  <PresentationFormat>Widescreen</PresentationFormat>
  <Paragraphs>70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Glacial Indifference</vt:lpstr>
      <vt:lpstr>Tema do Office</vt:lpstr>
      <vt:lpstr>Apresentação do PowerPoint</vt:lpstr>
      <vt:lpstr>Equipe MushSolution:</vt:lpstr>
      <vt:lpstr>Contexto:</vt:lpstr>
      <vt:lpstr>Problemas – Desafio do segmento:</vt:lpstr>
      <vt:lpstr>Solução proposta pelo grupo:</vt:lpstr>
      <vt:lpstr>Apresentação do PowerPoint</vt:lpstr>
      <vt:lpstr>Formação de Equipe – Maior atuação:</vt:lpstr>
      <vt:lpstr>Ferramenta de gestão de projeto:</vt:lpstr>
      <vt:lpstr>Apresentação do PowerPoint</vt:lpstr>
      <vt:lpstr>Modelo lógico de dados:</vt:lpstr>
      <vt:lpstr>Analytics:</vt:lpstr>
      <vt:lpstr>Site institucional:</vt:lpstr>
      <vt:lpstr>Suporte ao cliente:</vt:lpstr>
      <vt:lpstr>Conclusão: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Leticia Nascimento</cp:lastModifiedBy>
  <cp:revision>70</cp:revision>
  <dcterms:created xsi:type="dcterms:W3CDTF">2021-10-14T21:40:02Z</dcterms:created>
  <dcterms:modified xsi:type="dcterms:W3CDTF">2021-12-06T17:01:02Z</dcterms:modified>
</cp:coreProperties>
</file>